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3416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37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3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8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28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00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89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706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847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51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8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8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sz="4000" dirty="0" smtClean="0">
                <a:solidFill>
                  <a:srgbClr val="7030A0"/>
                </a:solidFill>
              </a:rPr>
              <a:t>Me </a:t>
            </a:r>
            <a:r>
              <a:rPr lang="en-US" sz="4000" dirty="0" err="1" smtClean="0">
                <a:solidFill>
                  <a:srgbClr val="7030A0"/>
                </a:solidFill>
              </a:rPr>
              <a:t>llamo</a:t>
            </a:r>
            <a:r>
              <a:rPr lang="en-US" sz="4000" dirty="0" smtClean="0">
                <a:solidFill>
                  <a:srgbClr val="7030A0"/>
                </a:solidFill>
              </a:rPr>
              <a:t> ________       </a:t>
            </a:r>
            <a:r>
              <a:rPr lang="en-US" sz="4000" dirty="0" err="1" smtClean="0">
                <a:solidFill>
                  <a:srgbClr val="7030A0"/>
                </a:solidFill>
              </a:rPr>
              <a:t>Clase</a:t>
            </a:r>
            <a:r>
              <a:rPr lang="en-US" sz="4000" dirty="0" smtClean="0">
                <a:solidFill>
                  <a:srgbClr val="7030A0"/>
                </a:solidFill>
              </a:rPr>
              <a:t> 701</a:t>
            </a:r>
            <a:br>
              <a:rPr lang="en-US" sz="4000" dirty="0" smtClean="0">
                <a:solidFill>
                  <a:srgbClr val="7030A0"/>
                </a:solidFill>
              </a:rPr>
            </a:br>
            <a:r>
              <a:rPr lang="en-US" sz="4000" dirty="0" smtClean="0">
                <a:solidFill>
                  <a:srgbClr val="7030A0"/>
                </a:solidFill>
              </a:rPr>
              <a:t>La </a:t>
            </a:r>
            <a:r>
              <a:rPr lang="en-US" sz="4000" dirty="0" err="1" smtClean="0">
                <a:solidFill>
                  <a:srgbClr val="7030A0"/>
                </a:solidFill>
              </a:rPr>
              <a:t>fecha</a:t>
            </a:r>
            <a:r>
              <a:rPr lang="en-US" sz="4000" dirty="0" smtClean="0">
                <a:solidFill>
                  <a:srgbClr val="7030A0"/>
                </a:solidFill>
              </a:rPr>
              <a:t> </a:t>
            </a:r>
            <a:r>
              <a:rPr lang="en-US" sz="4000" dirty="0" err="1" smtClean="0">
                <a:solidFill>
                  <a:srgbClr val="7030A0"/>
                </a:solidFill>
              </a:rPr>
              <a:t>es</a:t>
            </a:r>
            <a:r>
              <a:rPr lang="en-US" sz="4000" dirty="0" smtClean="0">
                <a:solidFill>
                  <a:srgbClr val="7030A0"/>
                </a:solidFill>
              </a:rPr>
              <a:t> el 7 de </a:t>
            </a:r>
            <a:r>
              <a:rPr lang="en-US" sz="4000" dirty="0" err="1" smtClean="0">
                <a:solidFill>
                  <a:srgbClr val="7030A0"/>
                </a:solidFill>
              </a:rPr>
              <a:t>enero</a:t>
            </a:r>
            <a:r>
              <a:rPr lang="en-US" sz="4000" dirty="0" smtClean="0">
                <a:solidFill>
                  <a:srgbClr val="7030A0"/>
                </a:solidFill>
              </a:rPr>
              <a:t> del 2014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51054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37: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la </a:t>
            </a:r>
            <a:r>
              <a:rPr lang="en-US" dirty="0" err="1" smtClean="0"/>
              <a:t>prueba</a:t>
            </a:r>
            <a:r>
              <a:rPr lang="en-US" dirty="0" smtClean="0"/>
              <a:t> de </a:t>
            </a:r>
            <a:r>
              <a:rPr lang="en-US" dirty="0" err="1" smtClean="0"/>
              <a:t>vocabulario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/>
              <a:t>COPY &amp; put an </a:t>
            </a:r>
            <a:r>
              <a:rPr lang="en-US" b="1" dirty="0"/>
              <a:t>“X”</a:t>
            </a:r>
            <a:r>
              <a:rPr lang="en-US" dirty="0"/>
              <a:t> next to the activities you do during class.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1</a:t>
            </a:r>
            <a:r>
              <a:rPr lang="en-US" dirty="0">
                <a:solidFill>
                  <a:srgbClr val="00B050"/>
                </a:solidFill>
              </a:rPr>
              <a:t>. </a:t>
            </a:r>
            <a:r>
              <a:rPr lang="en-US" dirty="0"/>
              <a:t>_____ </a:t>
            </a:r>
            <a:r>
              <a:rPr lang="en-US" dirty="0" err="1"/>
              <a:t>estudiar</a:t>
            </a:r>
            <a:r>
              <a:rPr lang="en-US" dirty="0"/>
              <a:t>	</a:t>
            </a:r>
            <a:r>
              <a:rPr lang="en-US" dirty="0" smtClean="0"/>
              <a:t>      </a:t>
            </a:r>
            <a:r>
              <a:rPr lang="en-US" dirty="0" smtClean="0">
                <a:solidFill>
                  <a:srgbClr val="00B050"/>
                </a:solidFill>
              </a:rPr>
              <a:t>2</a:t>
            </a:r>
            <a:r>
              <a:rPr lang="en-US" dirty="0">
                <a:solidFill>
                  <a:srgbClr val="00B050"/>
                </a:solidFill>
              </a:rPr>
              <a:t>. </a:t>
            </a:r>
            <a:r>
              <a:rPr lang="en-US" dirty="0"/>
              <a:t>_____ </a:t>
            </a:r>
            <a:r>
              <a:rPr lang="en-US" dirty="0" err="1"/>
              <a:t>enseñar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3. </a:t>
            </a:r>
            <a:r>
              <a:rPr lang="en-US" dirty="0"/>
              <a:t>_____</a:t>
            </a:r>
            <a:r>
              <a:rPr lang="en-US" sz="2800" dirty="0" err="1"/>
              <a:t>prestar</a:t>
            </a:r>
            <a:r>
              <a:rPr lang="en-US" dirty="0"/>
              <a:t> </a:t>
            </a:r>
            <a:r>
              <a:rPr lang="en-US" sz="2800" dirty="0" err="1" smtClean="0"/>
              <a:t>atencion</a:t>
            </a:r>
            <a:r>
              <a:rPr lang="en-US" sz="2800" dirty="0" smtClean="0"/>
              <a:t>  </a:t>
            </a:r>
            <a:r>
              <a:rPr lang="en-US" dirty="0" smtClean="0">
                <a:solidFill>
                  <a:srgbClr val="00B050"/>
                </a:solidFill>
              </a:rPr>
              <a:t>4 . </a:t>
            </a:r>
            <a:r>
              <a:rPr lang="en-US" dirty="0"/>
              <a:t>_____ </a:t>
            </a:r>
            <a:r>
              <a:rPr lang="en-US" dirty="0" err="1"/>
              <a:t>dar</a:t>
            </a:r>
            <a:r>
              <a:rPr lang="en-US" dirty="0"/>
              <a:t> un </a:t>
            </a:r>
            <a:r>
              <a:rPr lang="en-US" dirty="0" err="1"/>
              <a:t>examen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5. </a:t>
            </a:r>
            <a:r>
              <a:rPr lang="en-US" dirty="0"/>
              <a:t>_____ </a:t>
            </a:r>
            <a:r>
              <a:rPr lang="en-US" dirty="0" err="1"/>
              <a:t>tomar</a:t>
            </a:r>
            <a:r>
              <a:rPr lang="en-US" dirty="0"/>
              <a:t> un </a:t>
            </a:r>
            <a:r>
              <a:rPr lang="en-US" dirty="0" err="1"/>
              <a:t>examen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09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8400" y="-533400"/>
            <a:ext cx="14154150" cy="795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1466910"/>
            <a:ext cx="7467600" cy="92333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5897880"/>
            <a:ext cx="9601201" cy="11125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4800" dirty="0">
              <a:solidFill>
                <a:srgbClr val="0000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105400" y="381000"/>
            <a:ext cx="35814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 sz="2800" b="1" kern="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7" y="1016913"/>
            <a:ext cx="924298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00B050"/>
                </a:solidFill>
              </a:rPr>
              <a:t>I- </a:t>
            </a:r>
            <a:r>
              <a:rPr lang="en-US" sz="2200" b="1" dirty="0">
                <a:solidFill>
                  <a:srgbClr val="000000"/>
                </a:solidFill>
              </a:rPr>
              <a:t>COPY &amp; complete the definition with a choice from the word box.</a:t>
            </a:r>
          </a:p>
        </p:txBody>
      </p:sp>
    </p:spTree>
    <p:extLst>
      <p:ext uri="{BB962C8B-B14F-4D97-AF65-F5344CB8AC3E}">
        <p14:creationId xmlns:p14="http://schemas.microsoft.com/office/powerpoint/2010/main" val="87587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-457200" y="457200"/>
            <a:ext cx="96012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457200" lvl="1" indent="0">
              <a:buClr>
                <a:srgbClr val="00B050"/>
              </a:buClr>
              <a:buFont typeface="Wingdings" pitchFamily="2" charset="2"/>
              <a:buNone/>
            </a:pPr>
            <a:r>
              <a:rPr lang="es-ES_tradnl" altLang="en-US" sz="2700" b="1" kern="0" dirty="0" smtClean="0">
                <a:solidFill>
                  <a:srgbClr val="00B050"/>
                </a:solidFill>
              </a:rPr>
              <a:t>II- 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COPY and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a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word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from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700" b="1" kern="0" dirty="0" smtClean="0">
                <a:solidFill>
                  <a:srgbClr val="000000"/>
                </a:solidFill>
              </a:rPr>
              <a:t>banco de palabras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to complete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each</a:t>
            </a:r>
            <a:r>
              <a:rPr lang="es-ES_tradnl" altLang="en-US" sz="2700" kern="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700" kern="0" dirty="0" err="1" smtClean="0">
                <a:solidFill>
                  <a:srgbClr val="000000"/>
                </a:solidFill>
              </a:rPr>
              <a:t>sentence</a:t>
            </a:r>
            <a:endParaRPr lang="es-ES_tradnl" altLang="en-US" sz="2700" kern="0" dirty="0" smtClean="0">
              <a:solidFill>
                <a:srgbClr val="000000"/>
              </a:solidFill>
            </a:endParaRPr>
          </a:p>
          <a:p>
            <a:pPr marL="990600" lvl="1" indent="-533400">
              <a:buClr>
                <a:srgbClr val="00B050"/>
              </a:buClr>
            </a:pPr>
            <a:endParaRPr lang="es-ES_tradnl" altLang="en-US" sz="2700" kern="0" dirty="0" smtClean="0">
              <a:solidFill>
                <a:srgbClr val="000000"/>
              </a:solidFill>
            </a:endParaRPr>
          </a:p>
          <a:p>
            <a:pPr marL="457200" lvl="1" indent="0">
              <a:buClr>
                <a:srgbClr val="00B050"/>
              </a:buClr>
              <a:buFont typeface="Wingdings" pitchFamily="2" charset="2"/>
              <a:buNone/>
            </a:pPr>
            <a:endParaRPr lang="es-ES_tradnl" altLang="en-US" sz="2700" kern="0" dirty="0" smtClean="0">
              <a:solidFill>
                <a:srgbClr val="000000"/>
              </a:solidFill>
            </a:endParaRP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Los alumnos ________ mucho. Son muy ambiciosos.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Ellos ________ atención en clase.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Ellos ________ la mano si tienen una pregunta.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Los profesores _________ sus preguntas.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Los profesores _________.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Los alumnos ________ español en la clase.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Ellos _______ un examen. El examen es difícil.</a:t>
            </a:r>
          </a:p>
          <a:p>
            <a:pPr marL="990600" lvl="1" indent="-533400">
              <a:buClr>
                <a:srgbClr val="00B050"/>
              </a:buClr>
              <a:buFont typeface="Wingdings" pitchFamily="2" charset="2"/>
              <a:buAutoNum type="arabicPeriod"/>
            </a:pPr>
            <a:r>
              <a:rPr lang="es-ES_tradnl" altLang="en-US" sz="2700" kern="0" dirty="0" smtClean="0">
                <a:solidFill>
                  <a:srgbClr val="000000"/>
                </a:solidFill>
              </a:rPr>
              <a:t>Los muchachos ___________ una camisa y un pantalón.</a:t>
            </a:r>
          </a:p>
          <a:p>
            <a:pPr marL="990600" lvl="1" indent="-533400">
              <a:buClr>
                <a:srgbClr val="00B050"/>
              </a:buClr>
            </a:pPr>
            <a:endParaRPr lang="es-ES_tradnl" altLang="en-US" sz="2700" u="sng" kern="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371600"/>
            <a:ext cx="7805342" cy="954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err="1">
                <a:solidFill>
                  <a:srgbClr val="000000"/>
                </a:solidFill>
              </a:rPr>
              <a:t>Enseñan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estudian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sacan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hablan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prestan</a:t>
            </a:r>
            <a:endParaRPr lang="en-US" sz="2800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err="1">
                <a:solidFill>
                  <a:srgbClr val="000000"/>
                </a:solidFill>
              </a:rPr>
              <a:t>Levantan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toman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llevan</a:t>
            </a:r>
            <a:r>
              <a:rPr lang="en-US" sz="2800" dirty="0">
                <a:solidFill>
                  <a:srgbClr val="000000"/>
                </a:solidFill>
              </a:rPr>
              <a:t> – </a:t>
            </a:r>
            <a:r>
              <a:rPr lang="en-US" sz="2800" dirty="0" err="1">
                <a:solidFill>
                  <a:srgbClr val="000000"/>
                </a:solidFill>
              </a:rPr>
              <a:t>contestan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3671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FFFF"/>
          </a:solidFill>
        </p:spPr>
        <p:txBody>
          <a:bodyPr/>
          <a:lstStyle/>
          <a:p>
            <a:pPr marL="0" indent="0">
              <a:buNone/>
            </a:pPr>
            <a:r>
              <a:rPr lang="en-US" sz="3300" smtClean="0">
                <a:solidFill>
                  <a:srgbClr val="00B050"/>
                </a:solidFill>
              </a:rPr>
              <a:t>III- </a:t>
            </a:r>
            <a:r>
              <a:rPr lang="en-US" sz="3300" dirty="0" smtClean="0"/>
              <a:t>COPY; if it makes sense write </a:t>
            </a:r>
            <a:r>
              <a:rPr lang="en-US" sz="3300" b="1" dirty="0" smtClean="0"/>
              <a:t>‘SI’</a:t>
            </a:r>
            <a:r>
              <a:rPr lang="en-US" sz="3300" dirty="0" smtClean="0"/>
              <a:t>, if not </a:t>
            </a:r>
            <a:r>
              <a:rPr lang="en-US" sz="3300" b="1" dirty="0" smtClean="0"/>
              <a:t>‘NO’</a:t>
            </a:r>
          </a:p>
          <a:p>
            <a:pPr marL="514350" indent="-514350">
              <a:buAutoNum type="arabicPeriod"/>
            </a:pPr>
            <a:r>
              <a:rPr lang="en-US" sz="3300" dirty="0" smtClean="0"/>
              <a:t>Un </a:t>
            </a:r>
            <a:r>
              <a:rPr lang="en-US" sz="3300" dirty="0" err="1" smtClean="0"/>
              <a:t>alumno</a:t>
            </a:r>
            <a:r>
              <a:rPr lang="en-US" sz="3300" dirty="0" smtClean="0"/>
              <a:t> </a:t>
            </a:r>
            <a:r>
              <a:rPr lang="en-US" sz="3300" dirty="0" err="1" smtClean="0"/>
              <a:t>bueno</a:t>
            </a:r>
            <a:r>
              <a:rPr lang="en-US" sz="3300" dirty="0" smtClean="0"/>
              <a:t> </a:t>
            </a:r>
            <a:r>
              <a:rPr lang="en-US" sz="3300" dirty="0" err="1" smtClean="0"/>
              <a:t>presta</a:t>
            </a:r>
            <a:r>
              <a:rPr lang="en-US" sz="3300" dirty="0" smtClean="0"/>
              <a:t> </a:t>
            </a:r>
            <a:r>
              <a:rPr lang="en-US" sz="3300" dirty="0" err="1" smtClean="0"/>
              <a:t>atencion</a:t>
            </a:r>
            <a:r>
              <a:rPr lang="en-US" sz="3300" dirty="0" smtClean="0"/>
              <a:t> </a:t>
            </a:r>
            <a:r>
              <a:rPr lang="en-US" sz="3300" dirty="0" err="1" smtClean="0"/>
              <a:t>cuando</a:t>
            </a:r>
            <a:r>
              <a:rPr lang="en-US" sz="3300" dirty="0" smtClean="0"/>
              <a:t> el </a:t>
            </a:r>
            <a:r>
              <a:rPr lang="en-US" sz="3300" dirty="0" err="1" smtClean="0"/>
              <a:t>profesor</a:t>
            </a:r>
            <a:r>
              <a:rPr lang="en-US" sz="3300" dirty="0" smtClean="0"/>
              <a:t> </a:t>
            </a:r>
            <a:r>
              <a:rPr lang="en-US" sz="3300" dirty="0" err="1" smtClean="0"/>
              <a:t>habla</a:t>
            </a:r>
            <a:r>
              <a:rPr lang="en-US" sz="33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300" dirty="0" smtClean="0"/>
              <a:t>Un </a:t>
            </a:r>
            <a:r>
              <a:rPr lang="en-US" sz="3300" dirty="0" err="1" smtClean="0"/>
              <a:t>alumno</a:t>
            </a:r>
            <a:r>
              <a:rPr lang="en-US" sz="3300" dirty="0" smtClean="0"/>
              <a:t> </a:t>
            </a:r>
            <a:r>
              <a:rPr lang="en-US" sz="3300" dirty="0" err="1" smtClean="0"/>
              <a:t>malo</a:t>
            </a:r>
            <a:r>
              <a:rPr lang="en-US" sz="3300" dirty="0" smtClean="0"/>
              <a:t> </a:t>
            </a:r>
            <a:r>
              <a:rPr lang="en-US" sz="3300" dirty="0" err="1" smtClean="0"/>
              <a:t>saca</a:t>
            </a:r>
            <a:r>
              <a:rPr lang="en-US" sz="3300" dirty="0"/>
              <a:t> </a:t>
            </a:r>
            <a:r>
              <a:rPr lang="en-US" sz="3300" dirty="0" err="1" smtClean="0"/>
              <a:t>notas</a:t>
            </a:r>
            <a:r>
              <a:rPr lang="en-US" sz="3300" dirty="0" smtClean="0"/>
              <a:t> </a:t>
            </a:r>
            <a:r>
              <a:rPr lang="en-US" sz="3300" dirty="0" err="1" smtClean="0"/>
              <a:t>altas</a:t>
            </a:r>
            <a:r>
              <a:rPr lang="en-US" sz="33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300" dirty="0" smtClean="0"/>
              <a:t>Los </a:t>
            </a:r>
            <a:r>
              <a:rPr lang="en-US" sz="3300" dirty="0" err="1" smtClean="0"/>
              <a:t>alumnos</a:t>
            </a:r>
            <a:r>
              <a:rPr lang="en-US" sz="3300" dirty="0" smtClean="0"/>
              <a:t> </a:t>
            </a:r>
            <a:r>
              <a:rPr lang="en-US" sz="3300" dirty="0" err="1" smtClean="0"/>
              <a:t>estudian</a:t>
            </a:r>
            <a:r>
              <a:rPr lang="en-US" sz="3300" dirty="0" smtClean="0"/>
              <a:t> y la </a:t>
            </a:r>
            <a:r>
              <a:rPr lang="en-US" sz="3300" dirty="0" err="1" smtClean="0"/>
              <a:t>profesora</a:t>
            </a:r>
            <a:r>
              <a:rPr lang="en-US" sz="3300" dirty="0" smtClean="0"/>
              <a:t> </a:t>
            </a:r>
            <a:r>
              <a:rPr lang="en-US" sz="3300" dirty="0" err="1" smtClean="0"/>
              <a:t>enseña</a:t>
            </a:r>
            <a:r>
              <a:rPr lang="en-US" sz="33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300" dirty="0" smtClean="0"/>
              <a:t>El </a:t>
            </a:r>
            <a:r>
              <a:rPr lang="en-US" sz="3300" dirty="0" err="1" smtClean="0"/>
              <a:t>alumno</a:t>
            </a:r>
            <a:r>
              <a:rPr lang="en-US" sz="3300" dirty="0" smtClean="0"/>
              <a:t> </a:t>
            </a:r>
            <a:r>
              <a:rPr lang="en-US" sz="3300" dirty="0" err="1" smtClean="0"/>
              <a:t>levanta</a:t>
            </a:r>
            <a:r>
              <a:rPr lang="en-US" sz="3300" dirty="0" smtClean="0"/>
              <a:t> la </a:t>
            </a:r>
            <a:r>
              <a:rPr lang="en-US" sz="3300" dirty="0" err="1" smtClean="0"/>
              <a:t>mano</a:t>
            </a:r>
            <a:r>
              <a:rPr lang="en-US" sz="3300" dirty="0" smtClean="0"/>
              <a:t> </a:t>
            </a:r>
            <a:r>
              <a:rPr lang="en-US" sz="3300" dirty="0" err="1" smtClean="0"/>
              <a:t>cuando</a:t>
            </a:r>
            <a:r>
              <a:rPr lang="en-US" sz="3300" dirty="0" smtClean="0"/>
              <a:t> </a:t>
            </a:r>
            <a:r>
              <a:rPr lang="en-US" sz="3300" dirty="0" err="1" smtClean="0"/>
              <a:t>contesta</a:t>
            </a:r>
            <a:r>
              <a:rPr lang="en-US" sz="3300" dirty="0" smtClean="0"/>
              <a:t> </a:t>
            </a:r>
            <a:r>
              <a:rPr lang="en-US" sz="3300" dirty="0" err="1" smtClean="0"/>
              <a:t>una</a:t>
            </a:r>
            <a:r>
              <a:rPr lang="en-US" sz="3300" dirty="0" smtClean="0"/>
              <a:t> </a:t>
            </a:r>
            <a:r>
              <a:rPr lang="en-US" sz="3300" dirty="0" err="1" smtClean="0"/>
              <a:t>pregunta</a:t>
            </a:r>
            <a:r>
              <a:rPr lang="en-US" sz="33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300" dirty="0" err="1" smtClean="0"/>
              <a:t>Una</a:t>
            </a:r>
            <a:r>
              <a:rPr lang="en-US" sz="3300" dirty="0" smtClean="0"/>
              <a:t> </a:t>
            </a:r>
            <a:r>
              <a:rPr lang="en-US" sz="3300" dirty="0" err="1" smtClean="0"/>
              <a:t>camisa</a:t>
            </a:r>
            <a:r>
              <a:rPr lang="en-US" sz="3300" dirty="0" smtClean="0"/>
              <a:t> y un </a:t>
            </a:r>
            <a:r>
              <a:rPr lang="en-US" sz="3300" dirty="0" err="1" smtClean="0"/>
              <a:t>pantalon</a:t>
            </a:r>
            <a:r>
              <a:rPr lang="en-US" sz="3300" dirty="0" smtClean="0"/>
              <a:t> son </a:t>
            </a:r>
            <a:r>
              <a:rPr lang="en-US" sz="3300" dirty="0" err="1" smtClean="0"/>
              <a:t>materiales</a:t>
            </a:r>
            <a:r>
              <a:rPr lang="en-US" sz="3300" dirty="0" smtClean="0"/>
              <a:t> </a:t>
            </a:r>
            <a:r>
              <a:rPr lang="en-US" sz="3300" dirty="0" err="1" smtClean="0"/>
              <a:t>escolares</a:t>
            </a:r>
            <a:r>
              <a:rPr lang="en-US" sz="33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300" dirty="0" smtClean="0"/>
              <a:t>Un </a:t>
            </a:r>
            <a:r>
              <a:rPr lang="en-US" sz="3300" dirty="0" err="1" smtClean="0"/>
              <a:t>libro</a:t>
            </a:r>
            <a:r>
              <a:rPr lang="en-US" sz="3300" dirty="0" smtClean="0"/>
              <a:t> y </a:t>
            </a:r>
            <a:r>
              <a:rPr lang="en-US" sz="3300" dirty="0" err="1" smtClean="0"/>
              <a:t>una</a:t>
            </a:r>
            <a:r>
              <a:rPr lang="en-US" sz="3300" dirty="0" smtClean="0"/>
              <a:t> </a:t>
            </a:r>
            <a:r>
              <a:rPr lang="en-US" sz="3300" dirty="0" err="1" smtClean="0"/>
              <a:t>pluma</a:t>
            </a:r>
            <a:r>
              <a:rPr lang="en-US" sz="3300" dirty="0" smtClean="0"/>
              <a:t> son </a:t>
            </a:r>
            <a:r>
              <a:rPr lang="en-US" sz="3300" dirty="0" err="1" smtClean="0"/>
              <a:t>materiales</a:t>
            </a:r>
            <a:r>
              <a:rPr lang="en-US" sz="3300" dirty="0" smtClean="0"/>
              <a:t> </a:t>
            </a:r>
            <a:r>
              <a:rPr lang="en-US" sz="3300" dirty="0" err="1" smtClean="0"/>
              <a:t>escolares</a:t>
            </a:r>
            <a:r>
              <a:rPr lang="en-US" sz="3300" dirty="0" smtClean="0"/>
              <a:t>.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679540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37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886200"/>
          </a:xfrm>
        </p:spPr>
        <p:txBody>
          <a:bodyPr/>
          <a:lstStyle/>
          <a:p>
            <a:r>
              <a:rPr lang="en-US" dirty="0" smtClean="0"/>
              <a:t>For the following countries:</a:t>
            </a:r>
          </a:p>
          <a:p>
            <a:pPr lvl="1"/>
            <a:r>
              <a:rPr lang="en-US" dirty="0" smtClean="0"/>
              <a:t>Nicaragua</a:t>
            </a:r>
          </a:p>
          <a:p>
            <a:pPr lvl="1"/>
            <a:r>
              <a:rPr lang="en-US" dirty="0" smtClean="0"/>
              <a:t>Costa Rica</a:t>
            </a:r>
          </a:p>
          <a:p>
            <a:pPr lvl="1"/>
            <a:r>
              <a:rPr lang="en-US" dirty="0" smtClean="0"/>
              <a:t>Panama</a:t>
            </a:r>
          </a:p>
          <a:p>
            <a:r>
              <a:rPr lang="en-US" dirty="0" smtClean="0"/>
              <a:t>Look up and in English:</a:t>
            </a:r>
          </a:p>
          <a:p>
            <a:pPr lvl="1"/>
            <a:r>
              <a:rPr lang="en-US" dirty="0" smtClean="0"/>
              <a:t>Write the </a:t>
            </a:r>
            <a:r>
              <a:rPr lang="en-US" dirty="0"/>
              <a:t>significance of the colors of the flag.</a:t>
            </a:r>
          </a:p>
          <a:p>
            <a:pPr lvl="1"/>
            <a:r>
              <a:rPr lang="en-US" dirty="0"/>
              <a:t>Describe the symbol, seal or emblem on the flag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QUIZ 1: CAP. 3 </a:t>
            </a:r>
            <a:r>
              <a:rPr lang="en-US" smtClean="0">
                <a:solidFill>
                  <a:srgbClr val="00B050"/>
                </a:solidFill>
              </a:rPr>
              <a:t>ON </a:t>
            </a:r>
            <a:r>
              <a:rPr lang="en-US" smtClean="0">
                <a:solidFill>
                  <a:srgbClr val="00B050"/>
                </a:solidFill>
              </a:rPr>
              <a:t>FRI</a:t>
            </a:r>
            <a:r>
              <a:rPr lang="en-US" smtClean="0">
                <a:solidFill>
                  <a:srgbClr val="00B050"/>
                </a:solidFill>
              </a:rPr>
              <a:t>DAY</a:t>
            </a:r>
            <a:r>
              <a:rPr lang="en-US" dirty="0" smtClean="0">
                <a:solidFill>
                  <a:srgbClr val="00B050"/>
                </a:solidFill>
              </a:rPr>
              <a:t>!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Study school vocabulary and verbs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49876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268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Me llamo ________       Clase 701 La fecha es el 7 de enero del 2014</vt:lpstr>
      <vt:lpstr>PowerPoint Presentation</vt:lpstr>
      <vt:lpstr>PowerPoint Presentation</vt:lpstr>
      <vt:lpstr>PowerPoint Presentation</vt:lpstr>
      <vt:lpstr>Tarea # 37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   Clase 702 La fecha es el 7 de enero del 2014</dc:title>
  <dc:creator>Helen Zumaeta</dc:creator>
  <cp:lastModifiedBy>Helen Zumaeta</cp:lastModifiedBy>
  <cp:revision>5</cp:revision>
  <dcterms:created xsi:type="dcterms:W3CDTF">2014-01-06T18:20:19Z</dcterms:created>
  <dcterms:modified xsi:type="dcterms:W3CDTF">2014-01-07T22:44:50Z</dcterms:modified>
</cp:coreProperties>
</file>